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4B339-3F59-5D61-AC5E-607C333E302A}" v="38" dt="2022-11-18T01:01:01.412"/>
    <p1510:client id="{0B2A6AAB-ED45-9267-111D-14BE2031F17E}" v="180" dt="2022-11-15T01:26:28.287"/>
    <p1510:client id="{3624BDB3-E9AF-9082-4448-C62B16B528D0}" v="403" dt="2022-11-08T03:59:29.339"/>
    <p1510:client id="{57E0A96D-4341-4FE2-B0DA-16E06CD77EFD}" v="520" dt="2022-11-04T01:23:02.406"/>
    <p1510:client id="{72627CC8-9BD4-98F3-8760-36C9FAB5F6FD}" v="73" dt="2022-11-15T00:06:50.041"/>
    <p1510:client id="{90BCB9DC-C44B-88A3-350F-C85F89C285AA}" v="336" dt="2022-11-15T04:19:28.382"/>
    <p1510:client id="{ABB0CAD1-C50C-B4BC-5D07-D178EE7C6EA3}" v="3" dt="2022-11-18T02:35:0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6A1F1-AE2A-4D51-8C25-D053602AB9D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6A04D3-0358-4BCD-B8B8-B588A5A97F33}">
      <dgm:prSet/>
      <dgm:spPr/>
      <dgm:t>
        <a:bodyPr/>
        <a:lstStyle/>
        <a:p>
          <a:r>
            <a:rPr lang="en-US"/>
            <a:t>BAB </a:t>
          </a:r>
          <a:r>
            <a:rPr lang="en-US">
              <a:latin typeface="Gill Sans Nova"/>
            </a:rPr>
            <a:t>2</a:t>
          </a:r>
          <a:endParaRPr lang="en-US"/>
        </a:p>
      </dgm:t>
    </dgm:pt>
    <dgm:pt modelId="{3A993F6D-52B6-474E-A263-C38DA216E0BF}" type="parTrans" cxnId="{3D8C2E5C-51C3-4232-A415-D323271183FB}">
      <dgm:prSet/>
      <dgm:spPr/>
      <dgm:t>
        <a:bodyPr/>
        <a:lstStyle/>
        <a:p>
          <a:endParaRPr lang="en-US"/>
        </a:p>
      </dgm:t>
    </dgm:pt>
    <dgm:pt modelId="{E352FDF3-E5F5-42BE-AEF7-EBC1FA13B945}" type="sibTrans" cxnId="{3D8C2E5C-51C3-4232-A415-D323271183FB}">
      <dgm:prSet/>
      <dgm:spPr/>
      <dgm:t>
        <a:bodyPr/>
        <a:lstStyle/>
        <a:p>
          <a:endParaRPr lang="en-US"/>
        </a:p>
      </dgm:t>
    </dgm:pt>
    <dgm:pt modelId="{E0B20CC6-D595-4B1A-9FDF-A18A9F988AA2}">
      <dgm:prSet/>
      <dgm:spPr/>
      <dgm:t>
        <a:bodyPr/>
        <a:lstStyle/>
        <a:p>
          <a:r>
            <a:rPr lang="en-US"/>
            <a:t>EDITOR FUNGSI;</a:t>
          </a:r>
        </a:p>
      </dgm:t>
    </dgm:pt>
    <dgm:pt modelId="{1BB1AF5C-39F5-4A00-9DDE-44B1FFD96991}" type="parTrans" cxnId="{1BDC6D30-B923-4339-9209-81437834375A}">
      <dgm:prSet/>
      <dgm:spPr/>
      <dgm:t>
        <a:bodyPr/>
        <a:lstStyle/>
        <a:p>
          <a:endParaRPr lang="en-US"/>
        </a:p>
      </dgm:t>
    </dgm:pt>
    <dgm:pt modelId="{A668D5DF-DCCA-43C9-ADFC-D1B202821FBE}" type="sibTrans" cxnId="{1BDC6D30-B923-4339-9209-81437834375A}">
      <dgm:prSet/>
      <dgm:spPr/>
      <dgm:t>
        <a:bodyPr/>
        <a:lstStyle/>
        <a:p>
          <a:endParaRPr lang="en-US"/>
        </a:p>
      </dgm:t>
    </dgm:pt>
    <dgm:pt modelId="{BBE67106-A50B-4563-80FA-6174B793D82D}">
      <dgm:prSet/>
      <dgm:spPr/>
      <dgm:t>
        <a:bodyPr/>
        <a:lstStyle/>
        <a:p>
          <a:r>
            <a:rPr lang="en-US"/>
            <a:t>FUNGSI INI MENGGUNAKAN ARGUMENT DAN MENGGUNAKAN VOID </a:t>
          </a:r>
        </a:p>
      </dgm:t>
    </dgm:pt>
    <dgm:pt modelId="{F4E514B3-F088-45EE-893B-BD0CDD578D3C}" type="parTrans" cxnId="{DBEDE043-29C3-4107-A7C2-9D5F4A5B8075}">
      <dgm:prSet/>
      <dgm:spPr/>
      <dgm:t>
        <a:bodyPr/>
        <a:lstStyle/>
        <a:p>
          <a:endParaRPr lang="en-US"/>
        </a:p>
      </dgm:t>
    </dgm:pt>
    <dgm:pt modelId="{FDC311FD-60CF-4B41-A1E3-B433E42D80B6}" type="sibTrans" cxnId="{DBEDE043-29C3-4107-A7C2-9D5F4A5B8075}">
      <dgm:prSet/>
      <dgm:spPr/>
      <dgm:t>
        <a:bodyPr/>
        <a:lstStyle/>
        <a:p>
          <a:endParaRPr lang="en-US"/>
        </a:p>
      </dgm:t>
    </dgm:pt>
    <dgm:pt modelId="{4C0C7682-CF1C-4617-A38F-3E317DD18D29}">
      <dgm:prSet/>
      <dgm:spPr/>
      <dgm:t>
        <a:bodyPr/>
        <a:lstStyle/>
        <a:p>
          <a:r>
            <a:rPr lang="en-US"/>
            <a:t>ARGUMENT TERSEBUT TERDIRI DARI 3 INT DAN 4 STRING</a:t>
          </a:r>
        </a:p>
      </dgm:t>
    </dgm:pt>
    <dgm:pt modelId="{9460C7BE-ECC0-4D7D-82A2-49579A5C8263}" type="parTrans" cxnId="{4E483EA6-3652-42EF-9A26-6B910976D610}">
      <dgm:prSet/>
      <dgm:spPr/>
      <dgm:t>
        <a:bodyPr/>
        <a:lstStyle/>
        <a:p>
          <a:endParaRPr lang="en-US"/>
        </a:p>
      </dgm:t>
    </dgm:pt>
    <dgm:pt modelId="{FA2D94A3-7486-471A-94AA-58E88E193F52}" type="sibTrans" cxnId="{4E483EA6-3652-42EF-9A26-6B910976D610}">
      <dgm:prSet/>
      <dgm:spPr/>
      <dgm:t>
        <a:bodyPr/>
        <a:lstStyle/>
        <a:p>
          <a:endParaRPr lang="en-US"/>
        </a:p>
      </dgm:t>
    </dgm:pt>
    <dgm:pt modelId="{A91557DE-5021-4FB0-BBA9-0A9CADA94841}">
      <dgm:prSet/>
      <dgm:spPr/>
      <dgm:t>
        <a:bodyPr/>
        <a:lstStyle/>
        <a:p>
          <a:r>
            <a:rPr lang="en-US"/>
            <a:t>DAN PADA FUNGSI EDITOR MENGGUNAKAN BEBERAPA COMMAND SEPERTI (STRCPY,TO_STRING,CONST) DAN BEBERAPA </a:t>
          </a:r>
        </a:p>
      </dgm:t>
    </dgm:pt>
    <dgm:pt modelId="{25CED4C8-267E-45CF-A303-C912C8F81431}" type="parTrans" cxnId="{B791D9C8-5FC7-4D2C-A637-1A0EFD9D1172}">
      <dgm:prSet/>
      <dgm:spPr/>
      <dgm:t>
        <a:bodyPr/>
        <a:lstStyle/>
        <a:p>
          <a:endParaRPr lang="en-US"/>
        </a:p>
      </dgm:t>
    </dgm:pt>
    <dgm:pt modelId="{56F99254-74A6-4F30-A907-738ED1C0F749}" type="sibTrans" cxnId="{B791D9C8-5FC7-4D2C-A637-1A0EFD9D1172}">
      <dgm:prSet/>
      <dgm:spPr/>
      <dgm:t>
        <a:bodyPr/>
        <a:lstStyle/>
        <a:p>
          <a:endParaRPr lang="en-US"/>
        </a:p>
      </dgm:t>
    </dgm:pt>
    <dgm:pt modelId="{0BEDE197-5DA5-42D5-88F8-07E7C49BF3E8}" type="pres">
      <dgm:prSet presAssocID="{94F6A1F1-AE2A-4D51-8C25-D053602AB9D1}" presName="vert0" presStyleCnt="0">
        <dgm:presLayoutVars>
          <dgm:dir/>
          <dgm:animOne val="branch"/>
          <dgm:animLvl val="lvl"/>
        </dgm:presLayoutVars>
      </dgm:prSet>
      <dgm:spPr/>
    </dgm:pt>
    <dgm:pt modelId="{D61F377E-78B7-4153-9E37-D59474FC48CC}" type="pres">
      <dgm:prSet presAssocID="{086A04D3-0358-4BCD-B8B8-B588A5A97F33}" presName="thickLine" presStyleLbl="alignNode1" presStyleIdx="0" presStyleCnt="5"/>
      <dgm:spPr/>
    </dgm:pt>
    <dgm:pt modelId="{2654C86E-BBC9-442B-8474-965B021B4ADE}" type="pres">
      <dgm:prSet presAssocID="{086A04D3-0358-4BCD-B8B8-B588A5A97F33}" presName="horz1" presStyleCnt="0"/>
      <dgm:spPr/>
    </dgm:pt>
    <dgm:pt modelId="{608403C2-BEA5-421C-9B89-FFBD65B4A97D}" type="pres">
      <dgm:prSet presAssocID="{086A04D3-0358-4BCD-B8B8-B588A5A97F33}" presName="tx1" presStyleLbl="revTx" presStyleIdx="0" presStyleCnt="5"/>
      <dgm:spPr/>
    </dgm:pt>
    <dgm:pt modelId="{71B40417-4532-4EDC-A11A-BB42994C2EC7}" type="pres">
      <dgm:prSet presAssocID="{086A04D3-0358-4BCD-B8B8-B588A5A97F33}" presName="vert1" presStyleCnt="0"/>
      <dgm:spPr/>
    </dgm:pt>
    <dgm:pt modelId="{5559D9F8-45F9-466D-AAE1-0288D385FD00}" type="pres">
      <dgm:prSet presAssocID="{E0B20CC6-D595-4B1A-9FDF-A18A9F988AA2}" presName="thickLine" presStyleLbl="alignNode1" presStyleIdx="1" presStyleCnt="5"/>
      <dgm:spPr/>
    </dgm:pt>
    <dgm:pt modelId="{8C4725AC-1E05-40A3-9B6C-8A3C63426F29}" type="pres">
      <dgm:prSet presAssocID="{E0B20CC6-D595-4B1A-9FDF-A18A9F988AA2}" presName="horz1" presStyleCnt="0"/>
      <dgm:spPr/>
    </dgm:pt>
    <dgm:pt modelId="{0AC1D1BB-5678-4C27-BC2C-D973A7D32AFE}" type="pres">
      <dgm:prSet presAssocID="{E0B20CC6-D595-4B1A-9FDF-A18A9F988AA2}" presName="tx1" presStyleLbl="revTx" presStyleIdx="1" presStyleCnt="5"/>
      <dgm:spPr/>
    </dgm:pt>
    <dgm:pt modelId="{B26ED613-9265-4213-B3F9-FCE26D417074}" type="pres">
      <dgm:prSet presAssocID="{E0B20CC6-D595-4B1A-9FDF-A18A9F988AA2}" presName="vert1" presStyleCnt="0"/>
      <dgm:spPr/>
    </dgm:pt>
    <dgm:pt modelId="{B1A52739-E953-480A-9B15-E8FCF5B098C3}" type="pres">
      <dgm:prSet presAssocID="{BBE67106-A50B-4563-80FA-6174B793D82D}" presName="thickLine" presStyleLbl="alignNode1" presStyleIdx="2" presStyleCnt="5"/>
      <dgm:spPr/>
    </dgm:pt>
    <dgm:pt modelId="{5A6BD980-79B0-474B-B1CC-65C14882E57F}" type="pres">
      <dgm:prSet presAssocID="{BBE67106-A50B-4563-80FA-6174B793D82D}" presName="horz1" presStyleCnt="0"/>
      <dgm:spPr/>
    </dgm:pt>
    <dgm:pt modelId="{CE593C54-3B04-4735-98E5-436DB1C13BDD}" type="pres">
      <dgm:prSet presAssocID="{BBE67106-A50B-4563-80FA-6174B793D82D}" presName="tx1" presStyleLbl="revTx" presStyleIdx="2" presStyleCnt="5"/>
      <dgm:spPr/>
    </dgm:pt>
    <dgm:pt modelId="{40909390-EB90-4FD2-9BEA-7B3AB5968EF1}" type="pres">
      <dgm:prSet presAssocID="{BBE67106-A50B-4563-80FA-6174B793D82D}" presName="vert1" presStyleCnt="0"/>
      <dgm:spPr/>
    </dgm:pt>
    <dgm:pt modelId="{6DB5AA40-3ED9-4EDE-AD69-B66A598B5605}" type="pres">
      <dgm:prSet presAssocID="{4C0C7682-CF1C-4617-A38F-3E317DD18D29}" presName="thickLine" presStyleLbl="alignNode1" presStyleIdx="3" presStyleCnt="5"/>
      <dgm:spPr/>
    </dgm:pt>
    <dgm:pt modelId="{3BC8B1D6-0DBF-4EA8-B726-6E11E69AEA99}" type="pres">
      <dgm:prSet presAssocID="{4C0C7682-CF1C-4617-A38F-3E317DD18D29}" presName="horz1" presStyleCnt="0"/>
      <dgm:spPr/>
    </dgm:pt>
    <dgm:pt modelId="{05DB9355-2A3C-4393-8A07-794C8CF010B8}" type="pres">
      <dgm:prSet presAssocID="{4C0C7682-CF1C-4617-A38F-3E317DD18D29}" presName="tx1" presStyleLbl="revTx" presStyleIdx="3" presStyleCnt="5"/>
      <dgm:spPr/>
    </dgm:pt>
    <dgm:pt modelId="{22569F92-BAE1-439B-8C6E-3288D5D052C7}" type="pres">
      <dgm:prSet presAssocID="{4C0C7682-CF1C-4617-A38F-3E317DD18D29}" presName="vert1" presStyleCnt="0"/>
      <dgm:spPr/>
    </dgm:pt>
    <dgm:pt modelId="{886437DC-83B4-4E42-A835-48DC18184082}" type="pres">
      <dgm:prSet presAssocID="{A91557DE-5021-4FB0-BBA9-0A9CADA94841}" presName="thickLine" presStyleLbl="alignNode1" presStyleIdx="4" presStyleCnt="5"/>
      <dgm:spPr/>
    </dgm:pt>
    <dgm:pt modelId="{F4A7A9E2-F7CD-48EC-8F11-FCEFC1FC3529}" type="pres">
      <dgm:prSet presAssocID="{A91557DE-5021-4FB0-BBA9-0A9CADA94841}" presName="horz1" presStyleCnt="0"/>
      <dgm:spPr/>
    </dgm:pt>
    <dgm:pt modelId="{93BB6ADB-B08B-44FF-B92D-3184EE2DBC96}" type="pres">
      <dgm:prSet presAssocID="{A91557DE-5021-4FB0-BBA9-0A9CADA94841}" presName="tx1" presStyleLbl="revTx" presStyleIdx="4" presStyleCnt="5"/>
      <dgm:spPr/>
    </dgm:pt>
    <dgm:pt modelId="{E7B52C8B-135B-4132-9A8C-0A950C55264D}" type="pres">
      <dgm:prSet presAssocID="{A91557DE-5021-4FB0-BBA9-0A9CADA94841}" presName="vert1" presStyleCnt="0"/>
      <dgm:spPr/>
    </dgm:pt>
  </dgm:ptLst>
  <dgm:cxnLst>
    <dgm:cxn modelId="{F4602F17-7ABA-4391-B80C-3236904CEDB7}" type="presOf" srcId="{94F6A1F1-AE2A-4D51-8C25-D053602AB9D1}" destId="{0BEDE197-5DA5-42D5-88F8-07E7C49BF3E8}" srcOrd="0" destOrd="0" presId="urn:microsoft.com/office/officeart/2008/layout/LinedList"/>
    <dgm:cxn modelId="{0BD8ED2F-DA84-4F99-A4DB-306A06777E57}" type="presOf" srcId="{A91557DE-5021-4FB0-BBA9-0A9CADA94841}" destId="{93BB6ADB-B08B-44FF-B92D-3184EE2DBC96}" srcOrd="0" destOrd="0" presId="urn:microsoft.com/office/officeart/2008/layout/LinedList"/>
    <dgm:cxn modelId="{1BDC6D30-B923-4339-9209-81437834375A}" srcId="{94F6A1F1-AE2A-4D51-8C25-D053602AB9D1}" destId="{E0B20CC6-D595-4B1A-9FDF-A18A9F988AA2}" srcOrd="1" destOrd="0" parTransId="{1BB1AF5C-39F5-4A00-9DDE-44B1FFD96991}" sibTransId="{A668D5DF-DCCA-43C9-ADFC-D1B202821FBE}"/>
    <dgm:cxn modelId="{A5967F32-3F49-4B21-AF07-81C1AFFBD77A}" type="presOf" srcId="{4C0C7682-CF1C-4617-A38F-3E317DD18D29}" destId="{05DB9355-2A3C-4393-8A07-794C8CF010B8}" srcOrd="0" destOrd="0" presId="urn:microsoft.com/office/officeart/2008/layout/LinedList"/>
    <dgm:cxn modelId="{3D8C2E5C-51C3-4232-A415-D323271183FB}" srcId="{94F6A1F1-AE2A-4D51-8C25-D053602AB9D1}" destId="{086A04D3-0358-4BCD-B8B8-B588A5A97F33}" srcOrd="0" destOrd="0" parTransId="{3A993F6D-52B6-474E-A263-C38DA216E0BF}" sibTransId="{E352FDF3-E5F5-42BE-AEF7-EBC1FA13B945}"/>
    <dgm:cxn modelId="{DBEDE043-29C3-4107-A7C2-9D5F4A5B8075}" srcId="{94F6A1F1-AE2A-4D51-8C25-D053602AB9D1}" destId="{BBE67106-A50B-4563-80FA-6174B793D82D}" srcOrd="2" destOrd="0" parTransId="{F4E514B3-F088-45EE-893B-BD0CDD578D3C}" sibTransId="{FDC311FD-60CF-4B41-A1E3-B433E42D80B6}"/>
    <dgm:cxn modelId="{760ABE7F-7BE4-4DCB-92C1-32B3401D2000}" type="presOf" srcId="{E0B20CC6-D595-4B1A-9FDF-A18A9F988AA2}" destId="{0AC1D1BB-5678-4C27-BC2C-D973A7D32AFE}" srcOrd="0" destOrd="0" presId="urn:microsoft.com/office/officeart/2008/layout/LinedList"/>
    <dgm:cxn modelId="{4E483EA6-3652-42EF-9A26-6B910976D610}" srcId="{94F6A1F1-AE2A-4D51-8C25-D053602AB9D1}" destId="{4C0C7682-CF1C-4617-A38F-3E317DD18D29}" srcOrd="3" destOrd="0" parTransId="{9460C7BE-ECC0-4D7D-82A2-49579A5C8263}" sibTransId="{FA2D94A3-7486-471A-94AA-58E88E193F52}"/>
    <dgm:cxn modelId="{672474BB-F3E7-4BFD-9F9C-D323A48ED3B0}" type="presOf" srcId="{BBE67106-A50B-4563-80FA-6174B793D82D}" destId="{CE593C54-3B04-4735-98E5-436DB1C13BDD}" srcOrd="0" destOrd="0" presId="urn:microsoft.com/office/officeart/2008/layout/LinedList"/>
    <dgm:cxn modelId="{B791D9C8-5FC7-4D2C-A637-1A0EFD9D1172}" srcId="{94F6A1F1-AE2A-4D51-8C25-D053602AB9D1}" destId="{A91557DE-5021-4FB0-BBA9-0A9CADA94841}" srcOrd="4" destOrd="0" parTransId="{25CED4C8-267E-45CF-A303-C912C8F81431}" sibTransId="{56F99254-74A6-4F30-A907-738ED1C0F749}"/>
    <dgm:cxn modelId="{B76D63FB-9395-4DF6-8648-CCC0786B377E}" type="presOf" srcId="{086A04D3-0358-4BCD-B8B8-B588A5A97F33}" destId="{608403C2-BEA5-421C-9B89-FFBD65B4A97D}" srcOrd="0" destOrd="0" presId="urn:microsoft.com/office/officeart/2008/layout/LinedList"/>
    <dgm:cxn modelId="{9924A306-B04E-43BA-B62A-2A8BB1D417AE}" type="presParOf" srcId="{0BEDE197-5DA5-42D5-88F8-07E7C49BF3E8}" destId="{D61F377E-78B7-4153-9E37-D59474FC48CC}" srcOrd="0" destOrd="0" presId="urn:microsoft.com/office/officeart/2008/layout/LinedList"/>
    <dgm:cxn modelId="{80E3ACEE-2BCD-4B4F-BBAA-B0DEE2EF6B73}" type="presParOf" srcId="{0BEDE197-5DA5-42D5-88F8-07E7C49BF3E8}" destId="{2654C86E-BBC9-442B-8474-965B021B4ADE}" srcOrd="1" destOrd="0" presId="urn:microsoft.com/office/officeart/2008/layout/LinedList"/>
    <dgm:cxn modelId="{EFA24D02-F00D-4511-B46D-1E758E49AFA7}" type="presParOf" srcId="{2654C86E-BBC9-442B-8474-965B021B4ADE}" destId="{608403C2-BEA5-421C-9B89-FFBD65B4A97D}" srcOrd="0" destOrd="0" presId="urn:microsoft.com/office/officeart/2008/layout/LinedList"/>
    <dgm:cxn modelId="{A3C0AC85-4A7F-4286-9C83-4EE9971FC1AD}" type="presParOf" srcId="{2654C86E-BBC9-442B-8474-965B021B4ADE}" destId="{71B40417-4532-4EDC-A11A-BB42994C2EC7}" srcOrd="1" destOrd="0" presId="urn:microsoft.com/office/officeart/2008/layout/LinedList"/>
    <dgm:cxn modelId="{68DFC1CD-318C-42A9-8A2F-2FBF1CEC65E6}" type="presParOf" srcId="{0BEDE197-5DA5-42D5-88F8-07E7C49BF3E8}" destId="{5559D9F8-45F9-466D-AAE1-0288D385FD00}" srcOrd="2" destOrd="0" presId="urn:microsoft.com/office/officeart/2008/layout/LinedList"/>
    <dgm:cxn modelId="{3E4E7DDF-9CC5-453B-88E2-FAA1F11E12DA}" type="presParOf" srcId="{0BEDE197-5DA5-42D5-88F8-07E7C49BF3E8}" destId="{8C4725AC-1E05-40A3-9B6C-8A3C63426F29}" srcOrd="3" destOrd="0" presId="urn:microsoft.com/office/officeart/2008/layout/LinedList"/>
    <dgm:cxn modelId="{F310F42C-0079-4AA2-9D9F-8B455DB6CD33}" type="presParOf" srcId="{8C4725AC-1E05-40A3-9B6C-8A3C63426F29}" destId="{0AC1D1BB-5678-4C27-BC2C-D973A7D32AFE}" srcOrd="0" destOrd="0" presId="urn:microsoft.com/office/officeart/2008/layout/LinedList"/>
    <dgm:cxn modelId="{BDE5B8E9-D84B-4E47-BC1B-358C3DAC206C}" type="presParOf" srcId="{8C4725AC-1E05-40A3-9B6C-8A3C63426F29}" destId="{B26ED613-9265-4213-B3F9-FCE26D417074}" srcOrd="1" destOrd="0" presId="urn:microsoft.com/office/officeart/2008/layout/LinedList"/>
    <dgm:cxn modelId="{DE9A9BBF-CBD3-4C04-B259-CF9A43F010EA}" type="presParOf" srcId="{0BEDE197-5DA5-42D5-88F8-07E7C49BF3E8}" destId="{B1A52739-E953-480A-9B15-E8FCF5B098C3}" srcOrd="4" destOrd="0" presId="urn:microsoft.com/office/officeart/2008/layout/LinedList"/>
    <dgm:cxn modelId="{9D789551-186E-432E-A799-946A4CA99076}" type="presParOf" srcId="{0BEDE197-5DA5-42D5-88F8-07E7C49BF3E8}" destId="{5A6BD980-79B0-474B-B1CC-65C14882E57F}" srcOrd="5" destOrd="0" presId="urn:microsoft.com/office/officeart/2008/layout/LinedList"/>
    <dgm:cxn modelId="{15FEAC6B-DF0B-4F69-9BBA-8D9AB1001FE2}" type="presParOf" srcId="{5A6BD980-79B0-474B-B1CC-65C14882E57F}" destId="{CE593C54-3B04-4735-98E5-436DB1C13BDD}" srcOrd="0" destOrd="0" presId="urn:microsoft.com/office/officeart/2008/layout/LinedList"/>
    <dgm:cxn modelId="{6810A768-356A-44D2-B400-03EE228A8995}" type="presParOf" srcId="{5A6BD980-79B0-474B-B1CC-65C14882E57F}" destId="{40909390-EB90-4FD2-9BEA-7B3AB5968EF1}" srcOrd="1" destOrd="0" presId="urn:microsoft.com/office/officeart/2008/layout/LinedList"/>
    <dgm:cxn modelId="{C01BCC4D-CE2C-4216-8F65-20566D0E4B14}" type="presParOf" srcId="{0BEDE197-5DA5-42D5-88F8-07E7C49BF3E8}" destId="{6DB5AA40-3ED9-4EDE-AD69-B66A598B5605}" srcOrd="6" destOrd="0" presId="urn:microsoft.com/office/officeart/2008/layout/LinedList"/>
    <dgm:cxn modelId="{F45F5717-C264-45EA-BAA2-C95AAB9B889F}" type="presParOf" srcId="{0BEDE197-5DA5-42D5-88F8-07E7C49BF3E8}" destId="{3BC8B1D6-0DBF-4EA8-B726-6E11E69AEA99}" srcOrd="7" destOrd="0" presId="urn:microsoft.com/office/officeart/2008/layout/LinedList"/>
    <dgm:cxn modelId="{1331FD13-3F5D-427E-A3D3-5D1BD3454C0F}" type="presParOf" srcId="{3BC8B1D6-0DBF-4EA8-B726-6E11E69AEA99}" destId="{05DB9355-2A3C-4393-8A07-794C8CF010B8}" srcOrd="0" destOrd="0" presId="urn:microsoft.com/office/officeart/2008/layout/LinedList"/>
    <dgm:cxn modelId="{82B22AD8-D28D-4940-80A3-8B8C207AB810}" type="presParOf" srcId="{3BC8B1D6-0DBF-4EA8-B726-6E11E69AEA99}" destId="{22569F92-BAE1-439B-8C6E-3288D5D052C7}" srcOrd="1" destOrd="0" presId="urn:microsoft.com/office/officeart/2008/layout/LinedList"/>
    <dgm:cxn modelId="{3CA24F18-5A54-45DD-B78A-47056F6DA3E5}" type="presParOf" srcId="{0BEDE197-5DA5-42D5-88F8-07E7C49BF3E8}" destId="{886437DC-83B4-4E42-A835-48DC18184082}" srcOrd="8" destOrd="0" presId="urn:microsoft.com/office/officeart/2008/layout/LinedList"/>
    <dgm:cxn modelId="{83441902-65C7-4D7D-90D5-B9F4CA225254}" type="presParOf" srcId="{0BEDE197-5DA5-42D5-88F8-07E7C49BF3E8}" destId="{F4A7A9E2-F7CD-48EC-8F11-FCEFC1FC3529}" srcOrd="9" destOrd="0" presId="urn:microsoft.com/office/officeart/2008/layout/LinedList"/>
    <dgm:cxn modelId="{DCE77796-D70C-4413-BD9D-200EB2993BFE}" type="presParOf" srcId="{F4A7A9E2-F7CD-48EC-8F11-FCEFC1FC3529}" destId="{93BB6ADB-B08B-44FF-B92D-3184EE2DBC96}" srcOrd="0" destOrd="0" presId="urn:microsoft.com/office/officeart/2008/layout/LinedList"/>
    <dgm:cxn modelId="{B5521B5D-C953-4A2F-A1E0-9BAD4DE1B13B}" type="presParOf" srcId="{F4A7A9E2-F7CD-48EC-8F11-FCEFC1FC3529}" destId="{E7B52C8B-135B-4132-9A8C-0A950C5526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F6A1F1-AE2A-4D51-8C25-D053602AB9D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1557DE-5021-4FB0-BBA9-0A9CADA94841}">
      <dgm:prSet phldr="0"/>
      <dgm:spPr/>
      <dgm:t>
        <a:bodyPr/>
        <a:lstStyle/>
        <a:p>
          <a:r>
            <a:rPr lang="en-US"/>
            <a:t>BAB 3</a:t>
          </a:r>
        </a:p>
      </dgm:t>
    </dgm:pt>
    <dgm:pt modelId="{25CED4C8-267E-45CF-A303-C912C8F81431}" type="parTrans" cxnId="{B791D9C8-5FC7-4D2C-A637-1A0EFD9D1172}">
      <dgm:prSet/>
      <dgm:spPr/>
      <dgm:t>
        <a:bodyPr/>
        <a:lstStyle/>
        <a:p>
          <a:endParaRPr lang="en-US"/>
        </a:p>
      </dgm:t>
    </dgm:pt>
    <dgm:pt modelId="{56F99254-74A6-4F30-A907-738ED1C0F749}" type="sibTrans" cxnId="{B791D9C8-5FC7-4D2C-A637-1A0EFD9D1172}">
      <dgm:prSet/>
      <dgm:spPr/>
      <dgm:t>
        <a:bodyPr/>
        <a:lstStyle/>
        <a:p>
          <a:endParaRPr lang="en-US"/>
        </a:p>
      </dgm:t>
    </dgm:pt>
    <dgm:pt modelId="{3BC43114-99CD-4C31-8DF8-F8D8910A6179}">
      <dgm:prSet phldr="0"/>
      <dgm:spPr/>
      <dgm:t>
        <a:bodyPr/>
        <a:lstStyle/>
        <a:p>
          <a:pPr rtl="0"/>
          <a:r>
            <a:rPr lang="en-US">
              <a:latin typeface="Gill Sans Nova"/>
            </a:rPr>
            <a:t>FUNGSI PILIHAN KURSI DAN FUNGSI DISCOUNT</a:t>
          </a:r>
        </a:p>
      </dgm:t>
    </dgm:pt>
    <dgm:pt modelId="{2B7002A1-921C-4F06-B5BA-F9A539C8A791}" type="parTrans" cxnId="{A41DD13C-75A4-4C1E-8137-25EAE0B8BBC2}">
      <dgm:prSet/>
      <dgm:spPr/>
    </dgm:pt>
    <dgm:pt modelId="{D3C0828D-A6F2-4EFE-9CB9-D9E4C246ED84}" type="sibTrans" cxnId="{A41DD13C-75A4-4C1E-8137-25EAE0B8BBC2}">
      <dgm:prSet/>
      <dgm:spPr/>
    </dgm:pt>
    <dgm:pt modelId="{8369BC27-7277-404A-97AF-A519443375DC}">
      <dgm:prSet phldr="0"/>
      <dgm:spPr/>
      <dgm:t>
        <a:bodyPr/>
        <a:lstStyle/>
        <a:p>
          <a:r>
            <a:rPr lang="en-US">
              <a:latin typeface="Gill Sans Nova"/>
            </a:rPr>
            <a:t>FUNGSI PILIHAN KURSI DIGUNAKAN MENENTUKAN KURSI </a:t>
          </a:r>
        </a:p>
      </dgm:t>
    </dgm:pt>
    <dgm:pt modelId="{3E42B9C1-F16C-465F-A3CA-CE455A60FC91}" type="parTrans" cxnId="{7B83904F-0874-42AF-A4FE-E52E8320E22F}">
      <dgm:prSet/>
      <dgm:spPr/>
    </dgm:pt>
    <dgm:pt modelId="{4779A66E-07DF-42DC-BE9F-B39AA395835B}" type="sibTrans" cxnId="{7B83904F-0874-42AF-A4FE-E52E8320E22F}">
      <dgm:prSet/>
      <dgm:spPr/>
    </dgm:pt>
    <dgm:pt modelId="{3AD17A82-ADF9-4D9B-BE20-4C3F0CFFB926}">
      <dgm:prSet phldr="0"/>
      <dgm:spPr/>
      <dgm:t>
        <a:bodyPr/>
        <a:lstStyle/>
        <a:p>
          <a:pPr rtl="0"/>
          <a:r>
            <a:rPr lang="en-US">
              <a:latin typeface="Gill Sans Nova"/>
            </a:rPr>
            <a:t>SEDANGKAN FUNGSI DISC DIGUNAKAN UNTUK MENGGUNAKAN MENENTUKAN DISCOUNT</a:t>
          </a:r>
        </a:p>
      </dgm:t>
    </dgm:pt>
    <dgm:pt modelId="{49311672-8645-4AEF-83A4-858078AA6153}" type="parTrans" cxnId="{F97FA11A-CAC0-466C-9CFE-5B7780332E10}">
      <dgm:prSet/>
      <dgm:spPr/>
    </dgm:pt>
    <dgm:pt modelId="{13016F2A-02C2-4C6E-81C8-8D491E821660}" type="sibTrans" cxnId="{F97FA11A-CAC0-466C-9CFE-5B7780332E10}">
      <dgm:prSet/>
      <dgm:spPr/>
    </dgm:pt>
    <dgm:pt modelId="{0BEDE197-5DA5-42D5-88F8-07E7C49BF3E8}" type="pres">
      <dgm:prSet presAssocID="{94F6A1F1-AE2A-4D51-8C25-D053602AB9D1}" presName="vert0" presStyleCnt="0">
        <dgm:presLayoutVars>
          <dgm:dir/>
          <dgm:animOne val="branch"/>
          <dgm:animLvl val="lvl"/>
        </dgm:presLayoutVars>
      </dgm:prSet>
      <dgm:spPr/>
    </dgm:pt>
    <dgm:pt modelId="{886437DC-83B4-4E42-A835-48DC18184082}" type="pres">
      <dgm:prSet presAssocID="{A91557DE-5021-4FB0-BBA9-0A9CADA94841}" presName="thickLine" presStyleLbl="alignNode1" presStyleIdx="0" presStyleCnt="4"/>
      <dgm:spPr/>
    </dgm:pt>
    <dgm:pt modelId="{F4A7A9E2-F7CD-48EC-8F11-FCEFC1FC3529}" type="pres">
      <dgm:prSet presAssocID="{A91557DE-5021-4FB0-BBA9-0A9CADA94841}" presName="horz1" presStyleCnt="0"/>
      <dgm:spPr/>
    </dgm:pt>
    <dgm:pt modelId="{93BB6ADB-B08B-44FF-B92D-3184EE2DBC96}" type="pres">
      <dgm:prSet presAssocID="{A91557DE-5021-4FB0-BBA9-0A9CADA94841}" presName="tx1" presStyleLbl="revTx" presStyleIdx="0" presStyleCnt="4"/>
      <dgm:spPr/>
    </dgm:pt>
    <dgm:pt modelId="{E7B52C8B-135B-4132-9A8C-0A950C55264D}" type="pres">
      <dgm:prSet presAssocID="{A91557DE-5021-4FB0-BBA9-0A9CADA94841}" presName="vert1" presStyleCnt="0"/>
      <dgm:spPr/>
    </dgm:pt>
    <dgm:pt modelId="{0816A422-3B5C-472B-9171-872B87755CC8}" type="pres">
      <dgm:prSet presAssocID="{3BC43114-99CD-4C31-8DF8-F8D8910A6179}" presName="thickLine" presStyleLbl="alignNode1" presStyleIdx="1" presStyleCnt="4"/>
      <dgm:spPr/>
    </dgm:pt>
    <dgm:pt modelId="{D1807A30-A83F-4DE5-9ED8-27C6FB42A428}" type="pres">
      <dgm:prSet presAssocID="{3BC43114-99CD-4C31-8DF8-F8D8910A6179}" presName="horz1" presStyleCnt="0"/>
      <dgm:spPr/>
    </dgm:pt>
    <dgm:pt modelId="{F4EC4AB7-348F-4A00-B560-F848900AB663}" type="pres">
      <dgm:prSet presAssocID="{3BC43114-99CD-4C31-8DF8-F8D8910A6179}" presName="tx1" presStyleLbl="revTx" presStyleIdx="1" presStyleCnt="4"/>
      <dgm:spPr/>
    </dgm:pt>
    <dgm:pt modelId="{1E02ED1B-8071-4500-84BC-2BDEE304165A}" type="pres">
      <dgm:prSet presAssocID="{3BC43114-99CD-4C31-8DF8-F8D8910A6179}" presName="vert1" presStyleCnt="0"/>
      <dgm:spPr/>
    </dgm:pt>
    <dgm:pt modelId="{BFDB16DF-092C-45FA-9F34-966DFFFA8E74}" type="pres">
      <dgm:prSet presAssocID="{8369BC27-7277-404A-97AF-A519443375DC}" presName="thickLine" presStyleLbl="alignNode1" presStyleIdx="2" presStyleCnt="4"/>
      <dgm:spPr/>
    </dgm:pt>
    <dgm:pt modelId="{1609A38A-AA4E-446A-8398-D08C33F0458E}" type="pres">
      <dgm:prSet presAssocID="{8369BC27-7277-404A-97AF-A519443375DC}" presName="horz1" presStyleCnt="0"/>
      <dgm:spPr/>
    </dgm:pt>
    <dgm:pt modelId="{522F703E-B294-4D49-8870-66A7AF9E4C46}" type="pres">
      <dgm:prSet presAssocID="{8369BC27-7277-404A-97AF-A519443375DC}" presName="tx1" presStyleLbl="revTx" presStyleIdx="2" presStyleCnt="4"/>
      <dgm:spPr/>
    </dgm:pt>
    <dgm:pt modelId="{484139B0-827F-4E41-A544-FC0C9DFC634C}" type="pres">
      <dgm:prSet presAssocID="{8369BC27-7277-404A-97AF-A519443375DC}" presName="vert1" presStyleCnt="0"/>
      <dgm:spPr/>
    </dgm:pt>
    <dgm:pt modelId="{CD80F62D-5E39-4974-AC87-A3E07731058F}" type="pres">
      <dgm:prSet presAssocID="{3AD17A82-ADF9-4D9B-BE20-4C3F0CFFB926}" presName="thickLine" presStyleLbl="alignNode1" presStyleIdx="3" presStyleCnt="4"/>
      <dgm:spPr/>
    </dgm:pt>
    <dgm:pt modelId="{9B635B4F-A008-42E6-8062-2ED3C969BB70}" type="pres">
      <dgm:prSet presAssocID="{3AD17A82-ADF9-4D9B-BE20-4C3F0CFFB926}" presName="horz1" presStyleCnt="0"/>
      <dgm:spPr/>
    </dgm:pt>
    <dgm:pt modelId="{0BEB18A3-E37C-4E76-8AD9-6FA5FEC1EF63}" type="pres">
      <dgm:prSet presAssocID="{3AD17A82-ADF9-4D9B-BE20-4C3F0CFFB926}" presName="tx1" presStyleLbl="revTx" presStyleIdx="3" presStyleCnt="4"/>
      <dgm:spPr/>
    </dgm:pt>
    <dgm:pt modelId="{9779701C-8BBE-4A50-9F69-1432277B76CA}" type="pres">
      <dgm:prSet presAssocID="{3AD17A82-ADF9-4D9B-BE20-4C3F0CFFB926}" presName="vert1" presStyleCnt="0"/>
      <dgm:spPr/>
    </dgm:pt>
  </dgm:ptLst>
  <dgm:cxnLst>
    <dgm:cxn modelId="{F4602F17-7ABA-4391-B80C-3236904CEDB7}" type="presOf" srcId="{94F6A1F1-AE2A-4D51-8C25-D053602AB9D1}" destId="{0BEDE197-5DA5-42D5-88F8-07E7C49BF3E8}" srcOrd="0" destOrd="0" presId="urn:microsoft.com/office/officeart/2008/layout/LinedList"/>
    <dgm:cxn modelId="{F97FA11A-CAC0-466C-9CFE-5B7780332E10}" srcId="{94F6A1F1-AE2A-4D51-8C25-D053602AB9D1}" destId="{3AD17A82-ADF9-4D9B-BE20-4C3F0CFFB926}" srcOrd="3" destOrd="0" parTransId="{49311672-8645-4AEF-83A4-858078AA6153}" sibTransId="{13016F2A-02C2-4C6E-81C8-8D491E821660}"/>
    <dgm:cxn modelId="{A41DD13C-75A4-4C1E-8137-25EAE0B8BBC2}" srcId="{94F6A1F1-AE2A-4D51-8C25-D053602AB9D1}" destId="{3BC43114-99CD-4C31-8DF8-F8D8910A6179}" srcOrd="1" destOrd="0" parTransId="{2B7002A1-921C-4F06-B5BA-F9A539C8A791}" sibTransId="{D3C0828D-A6F2-4EFE-9CB9-D9E4C246ED84}"/>
    <dgm:cxn modelId="{841FB14A-F653-4F90-9EBF-A782BD50B3C2}" type="presOf" srcId="{A91557DE-5021-4FB0-BBA9-0A9CADA94841}" destId="{93BB6ADB-B08B-44FF-B92D-3184EE2DBC96}" srcOrd="0" destOrd="0" presId="urn:microsoft.com/office/officeart/2008/layout/LinedList"/>
    <dgm:cxn modelId="{7B83904F-0874-42AF-A4FE-E52E8320E22F}" srcId="{94F6A1F1-AE2A-4D51-8C25-D053602AB9D1}" destId="{8369BC27-7277-404A-97AF-A519443375DC}" srcOrd="2" destOrd="0" parTransId="{3E42B9C1-F16C-465F-A3CA-CE455A60FC91}" sibTransId="{4779A66E-07DF-42DC-BE9F-B39AA395835B}"/>
    <dgm:cxn modelId="{FFD49774-0DCE-4A07-9B05-9CC6B612786A}" type="presOf" srcId="{8369BC27-7277-404A-97AF-A519443375DC}" destId="{522F703E-B294-4D49-8870-66A7AF9E4C46}" srcOrd="0" destOrd="0" presId="urn:microsoft.com/office/officeart/2008/layout/LinedList"/>
    <dgm:cxn modelId="{39F9729E-8F65-4201-8753-5887F8DCA01F}" type="presOf" srcId="{3BC43114-99CD-4C31-8DF8-F8D8910A6179}" destId="{F4EC4AB7-348F-4A00-B560-F848900AB663}" srcOrd="0" destOrd="0" presId="urn:microsoft.com/office/officeart/2008/layout/LinedList"/>
    <dgm:cxn modelId="{A7F335AD-60C0-4376-8031-AAA2FB5B3FED}" type="presOf" srcId="{3AD17A82-ADF9-4D9B-BE20-4C3F0CFFB926}" destId="{0BEB18A3-E37C-4E76-8AD9-6FA5FEC1EF63}" srcOrd="0" destOrd="0" presId="urn:microsoft.com/office/officeart/2008/layout/LinedList"/>
    <dgm:cxn modelId="{B791D9C8-5FC7-4D2C-A637-1A0EFD9D1172}" srcId="{94F6A1F1-AE2A-4D51-8C25-D053602AB9D1}" destId="{A91557DE-5021-4FB0-BBA9-0A9CADA94841}" srcOrd="0" destOrd="0" parTransId="{25CED4C8-267E-45CF-A303-C912C8F81431}" sibTransId="{56F99254-74A6-4F30-A907-738ED1C0F749}"/>
    <dgm:cxn modelId="{A0459B6A-7B99-4CDB-BDB2-958A77D7A4DA}" type="presParOf" srcId="{0BEDE197-5DA5-42D5-88F8-07E7C49BF3E8}" destId="{886437DC-83B4-4E42-A835-48DC18184082}" srcOrd="0" destOrd="0" presId="urn:microsoft.com/office/officeart/2008/layout/LinedList"/>
    <dgm:cxn modelId="{03353190-EDEF-44D5-83B9-E47F00CAA356}" type="presParOf" srcId="{0BEDE197-5DA5-42D5-88F8-07E7C49BF3E8}" destId="{F4A7A9E2-F7CD-48EC-8F11-FCEFC1FC3529}" srcOrd="1" destOrd="0" presId="urn:microsoft.com/office/officeart/2008/layout/LinedList"/>
    <dgm:cxn modelId="{BDC23B7B-DD99-43EF-9F80-16F5C3418A33}" type="presParOf" srcId="{F4A7A9E2-F7CD-48EC-8F11-FCEFC1FC3529}" destId="{93BB6ADB-B08B-44FF-B92D-3184EE2DBC96}" srcOrd="0" destOrd="0" presId="urn:microsoft.com/office/officeart/2008/layout/LinedList"/>
    <dgm:cxn modelId="{94928EE1-4A17-44ED-B178-7362B263BC7F}" type="presParOf" srcId="{F4A7A9E2-F7CD-48EC-8F11-FCEFC1FC3529}" destId="{E7B52C8B-135B-4132-9A8C-0A950C55264D}" srcOrd="1" destOrd="0" presId="urn:microsoft.com/office/officeart/2008/layout/LinedList"/>
    <dgm:cxn modelId="{04BEEFF9-B125-43A2-A4FD-889DFCA0242A}" type="presParOf" srcId="{0BEDE197-5DA5-42D5-88F8-07E7C49BF3E8}" destId="{0816A422-3B5C-472B-9171-872B87755CC8}" srcOrd="2" destOrd="0" presId="urn:microsoft.com/office/officeart/2008/layout/LinedList"/>
    <dgm:cxn modelId="{92F0FFDC-B477-45B0-BD1A-E2FE3B8972B2}" type="presParOf" srcId="{0BEDE197-5DA5-42D5-88F8-07E7C49BF3E8}" destId="{D1807A30-A83F-4DE5-9ED8-27C6FB42A428}" srcOrd="3" destOrd="0" presId="urn:microsoft.com/office/officeart/2008/layout/LinedList"/>
    <dgm:cxn modelId="{FCE33970-E240-4CB4-87F0-B0DF7E88DEDE}" type="presParOf" srcId="{D1807A30-A83F-4DE5-9ED8-27C6FB42A428}" destId="{F4EC4AB7-348F-4A00-B560-F848900AB663}" srcOrd="0" destOrd="0" presId="urn:microsoft.com/office/officeart/2008/layout/LinedList"/>
    <dgm:cxn modelId="{F29B6F18-CF4D-4833-ABCF-8F4EABDC6F27}" type="presParOf" srcId="{D1807A30-A83F-4DE5-9ED8-27C6FB42A428}" destId="{1E02ED1B-8071-4500-84BC-2BDEE304165A}" srcOrd="1" destOrd="0" presId="urn:microsoft.com/office/officeart/2008/layout/LinedList"/>
    <dgm:cxn modelId="{EE3577A4-F2DC-4CD1-9835-1A4887541E0F}" type="presParOf" srcId="{0BEDE197-5DA5-42D5-88F8-07E7C49BF3E8}" destId="{BFDB16DF-092C-45FA-9F34-966DFFFA8E74}" srcOrd="4" destOrd="0" presId="urn:microsoft.com/office/officeart/2008/layout/LinedList"/>
    <dgm:cxn modelId="{D6B1C69F-2EE5-4673-A581-04C4CB96C113}" type="presParOf" srcId="{0BEDE197-5DA5-42D5-88F8-07E7C49BF3E8}" destId="{1609A38A-AA4E-446A-8398-D08C33F0458E}" srcOrd="5" destOrd="0" presId="urn:microsoft.com/office/officeart/2008/layout/LinedList"/>
    <dgm:cxn modelId="{55D837D7-9963-498B-8A83-39F144BBC8B3}" type="presParOf" srcId="{1609A38A-AA4E-446A-8398-D08C33F0458E}" destId="{522F703E-B294-4D49-8870-66A7AF9E4C46}" srcOrd="0" destOrd="0" presId="urn:microsoft.com/office/officeart/2008/layout/LinedList"/>
    <dgm:cxn modelId="{8E1E8304-F721-4181-8B5A-121C6F7543E0}" type="presParOf" srcId="{1609A38A-AA4E-446A-8398-D08C33F0458E}" destId="{484139B0-827F-4E41-A544-FC0C9DFC634C}" srcOrd="1" destOrd="0" presId="urn:microsoft.com/office/officeart/2008/layout/LinedList"/>
    <dgm:cxn modelId="{6538B493-820B-4D3F-8331-B40FC54A4D94}" type="presParOf" srcId="{0BEDE197-5DA5-42D5-88F8-07E7C49BF3E8}" destId="{CD80F62D-5E39-4974-AC87-A3E07731058F}" srcOrd="6" destOrd="0" presId="urn:microsoft.com/office/officeart/2008/layout/LinedList"/>
    <dgm:cxn modelId="{9A9394ED-63FD-45DD-815B-DD85BFD6CABD}" type="presParOf" srcId="{0BEDE197-5DA5-42D5-88F8-07E7C49BF3E8}" destId="{9B635B4F-A008-42E6-8062-2ED3C969BB70}" srcOrd="7" destOrd="0" presId="urn:microsoft.com/office/officeart/2008/layout/LinedList"/>
    <dgm:cxn modelId="{565F428A-CF8B-48C3-B547-36E4D1BB47AA}" type="presParOf" srcId="{9B635B4F-A008-42E6-8062-2ED3C969BB70}" destId="{0BEB18A3-E37C-4E76-8AD9-6FA5FEC1EF63}" srcOrd="0" destOrd="0" presId="urn:microsoft.com/office/officeart/2008/layout/LinedList"/>
    <dgm:cxn modelId="{BD85635C-29DB-4072-B037-05FA883B2D13}" type="presParOf" srcId="{9B635B4F-A008-42E6-8062-2ED3C969BB70}" destId="{9779701C-8BBE-4A50-9F69-1432277B76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F377E-78B7-4153-9E37-D59474FC48CC}">
      <dsp:nvSpPr>
        <dsp:cNvPr id="0" name=""/>
        <dsp:cNvSpPr/>
      </dsp:nvSpPr>
      <dsp:spPr>
        <a:xfrm>
          <a:off x="0" y="67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403C2-BEA5-421C-9B89-FFBD65B4A97D}">
      <dsp:nvSpPr>
        <dsp:cNvPr id="0" name=""/>
        <dsp:cNvSpPr/>
      </dsp:nvSpPr>
      <dsp:spPr>
        <a:xfrm>
          <a:off x="0" y="672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BAB </a:t>
          </a:r>
          <a:r>
            <a:rPr lang="en-US" sz="2100" kern="1200">
              <a:latin typeface="Gill Sans Nova"/>
            </a:rPr>
            <a:t>2</a:t>
          </a:r>
          <a:endParaRPr lang="en-US" sz="2100" kern="1200"/>
        </a:p>
      </dsp:txBody>
      <dsp:txXfrm>
        <a:off x="0" y="672"/>
        <a:ext cx="6883352" cy="1101514"/>
      </dsp:txXfrm>
    </dsp:sp>
    <dsp:sp modelId="{5559D9F8-45F9-466D-AAE1-0288D385FD00}">
      <dsp:nvSpPr>
        <dsp:cNvPr id="0" name=""/>
        <dsp:cNvSpPr/>
      </dsp:nvSpPr>
      <dsp:spPr>
        <a:xfrm>
          <a:off x="0" y="1102186"/>
          <a:ext cx="6883352" cy="0"/>
        </a:xfrm>
        <a:prstGeom prst="line">
          <a:avLst/>
        </a:prstGeom>
        <a:solidFill>
          <a:schemeClr val="accent2">
            <a:hueOff val="2908944"/>
            <a:satOff val="-17385"/>
            <a:lumOff val="-3480"/>
            <a:alphaOff val="0"/>
          </a:schemeClr>
        </a:solidFill>
        <a:ln w="12700" cap="flat" cmpd="sng" algn="ctr">
          <a:solidFill>
            <a:schemeClr val="accent2">
              <a:hueOff val="2908944"/>
              <a:satOff val="-17385"/>
              <a:lumOff val="-34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1D1BB-5678-4C27-BC2C-D973A7D32AFE}">
      <dsp:nvSpPr>
        <dsp:cNvPr id="0" name=""/>
        <dsp:cNvSpPr/>
      </dsp:nvSpPr>
      <dsp:spPr>
        <a:xfrm>
          <a:off x="0" y="1102186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EDITOR FUNGSI;</a:t>
          </a:r>
        </a:p>
      </dsp:txBody>
      <dsp:txXfrm>
        <a:off x="0" y="1102186"/>
        <a:ext cx="6883352" cy="1101514"/>
      </dsp:txXfrm>
    </dsp:sp>
    <dsp:sp modelId="{B1A52739-E953-480A-9B15-E8FCF5B098C3}">
      <dsp:nvSpPr>
        <dsp:cNvPr id="0" name=""/>
        <dsp:cNvSpPr/>
      </dsp:nvSpPr>
      <dsp:spPr>
        <a:xfrm>
          <a:off x="0" y="2203700"/>
          <a:ext cx="6883352" cy="0"/>
        </a:xfrm>
        <a:prstGeom prst="line">
          <a:avLst/>
        </a:prstGeom>
        <a:solidFill>
          <a:schemeClr val="accent2">
            <a:hueOff val="5817888"/>
            <a:satOff val="-34771"/>
            <a:lumOff val="-6961"/>
            <a:alphaOff val="0"/>
          </a:schemeClr>
        </a:solidFill>
        <a:ln w="12700" cap="flat" cmpd="sng" algn="ctr">
          <a:solidFill>
            <a:schemeClr val="accent2">
              <a:hueOff val="5817888"/>
              <a:satOff val="-34771"/>
              <a:lumOff val="-6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93C54-3B04-4735-98E5-436DB1C13BDD}">
      <dsp:nvSpPr>
        <dsp:cNvPr id="0" name=""/>
        <dsp:cNvSpPr/>
      </dsp:nvSpPr>
      <dsp:spPr>
        <a:xfrm>
          <a:off x="0" y="2203700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FUNGSI INI MENGGUNAKAN ARGUMENT DAN MENGGUNAKAN VOID </a:t>
          </a:r>
        </a:p>
      </dsp:txBody>
      <dsp:txXfrm>
        <a:off x="0" y="2203700"/>
        <a:ext cx="6883352" cy="1101514"/>
      </dsp:txXfrm>
    </dsp:sp>
    <dsp:sp modelId="{6DB5AA40-3ED9-4EDE-AD69-B66A598B5605}">
      <dsp:nvSpPr>
        <dsp:cNvPr id="0" name=""/>
        <dsp:cNvSpPr/>
      </dsp:nvSpPr>
      <dsp:spPr>
        <a:xfrm>
          <a:off x="0" y="3305214"/>
          <a:ext cx="6883352" cy="0"/>
        </a:xfrm>
        <a:prstGeom prst="line">
          <a:avLst/>
        </a:prstGeom>
        <a:solidFill>
          <a:schemeClr val="accent2">
            <a:hueOff val="8726832"/>
            <a:satOff val="-52156"/>
            <a:lumOff val="-10441"/>
            <a:alphaOff val="0"/>
          </a:schemeClr>
        </a:solidFill>
        <a:ln w="12700" cap="flat" cmpd="sng" algn="ctr">
          <a:solidFill>
            <a:schemeClr val="accent2">
              <a:hueOff val="8726832"/>
              <a:satOff val="-52156"/>
              <a:lumOff val="-10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B9355-2A3C-4393-8A07-794C8CF010B8}">
      <dsp:nvSpPr>
        <dsp:cNvPr id="0" name=""/>
        <dsp:cNvSpPr/>
      </dsp:nvSpPr>
      <dsp:spPr>
        <a:xfrm>
          <a:off x="0" y="3305214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ARGUMENT TERSEBUT TERDIRI DARI 3 INT DAN 4 STRING</a:t>
          </a:r>
        </a:p>
      </dsp:txBody>
      <dsp:txXfrm>
        <a:off x="0" y="3305214"/>
        <a:ext cx="6883352" cy="1101514"/>
      </dsp:txXfrm>
    </dsp:sp>
    <dsp:sp modelId="{886437DC-83B4-4E42-A835-48DC18184082}">
      <dsp:nvSpPr>
        <dsp:cNvPr id="0" name=""/>
        <dsp:cNvSpPr/>
      </dsp:nvSpPr>
      <dsp:spPr>
        <a:xfrm>
          <a:off x="0" y="4406728"/>
          <a:ext cx="6883352" cy="0"/>
        </a:xfrm>
        <a:prstGeom prst="line">
          <a:avLst/>
        </a:prstGeom>
        <a:solidFill>
          <a:schemeClr val="accent2">
            <a:hueOff val="11635776"/>
            <a:satOff val="-69541"/>
            <a:lumOff val="-13922"/>
            <a:alphaOff val="0"/>
          </a:schemeClr>
        </a:solidFill>
        <a:ln w="12700" cap="flat" cmpd="sng" algn="ctr">
          <a:solidFill>
            <a:schemeClr val="accent2">
              <a:hueOff val="11635776"/>
              <a:satOff val="-69541"/>
              <a:lumOff val="-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6ADB-B08B-44FF-B92D-3184EE2DBC96}">
      <dsp:nvSpPr>
        <dsp:cNvPr id="0" name=""/>
        <dsp:cNvSpPr/>
      </dsp:nvSpPr>
      <dsp:spPr>
        <a:xfrm>
          <a:off x="0" y="4406728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DAN PADA FUNGSI EDITOR MENGGUNAKAN BEBERAPA COMMAND SEPERTI (STRCPY,TO_STRING,CONST) DAN BEBERAPA </a:t>
          </a:r>
        </a:p>
      </dsp:txBody>
      <dsp:txXfrm>
        <a:off x="0" y="4406728"/>
        <a:ext cx="6883352" cy="1101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437DC-83B4-4E42-A835-48DC18184082}">
      <dsp:nvSpPr>
        <dsp:cNvPr id="0" name=""/>
        <dsp:cNvSpPr/>
      </dsp:nvSpPr>
      <dsp:spPr>
        <a:xfrm>
          <a:off x="0" y="0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6ADB-B08B-44FF-B92D-3184EE2DBC96}">
      <dsp:nvSpPr>
        <dsp:cNvPr id="0" name=""/>
        <dsp:cNvSpPr/>
      </dsp:nvSpPr>
      <dsp:spPr>
        <a:xfrm>
          <a:off x="0" y="0"/>
          <a:ext cx="6883352" cy="137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BAB 3</a:t>
          </a:r>
        </a:p>
      </dsp:txBody>
      <dsp:txXfrm>
        <a:off x="0" y="0"/>
        <a:ext cx="6883352" cy="1377228"/>
      </dsp:txXfrm>
    </dsp:sp>
    <dsp:sp modelId="{0816A422-3B5C-472B-9171-872B87755CC8}">
      <dsp:nvSpPr>
        <dsp:cNvPr id="0" name=""/>
        <dsp:cNvSpPr/>
      </dsp:nvSpPr>
      <dsp:spPr>
        <a:xfrm>
          <a:off x="0" y="1377228"/>
          <a:ext cx="6883352" cy="0"/>
        </a:xfrm>
        <a:prstGeom prst="line">
          <a:avLst/>
        </a:prstGeom>
        <a:solidFill>
          <a:schemeClr val="accent2">
            <a:hueOff val="3878592"/>
            <a:satOff val="-23180"/>
            <a:lumOff val="-4641"/>
            <a:alphaOff val="0"/>
          </a:schemeClr>
        </a:solidFill>
        <a:ln w="12700" cap="flat" cmpd="sng" algn="ctr">
          <a:solidFill>
            <a:schemeClr val="accent2">
              <a:hueOff val="3878592"/>
              <a:satOff val="-23180"/>
              <a:lumOff val="-4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C4AB7-348F-4A00-B560-F848900AB663}">
      <dsp:nvSpPr>
        <dsp:cNvPr id="0" name=""/>
        <dsp:cNvSpPr/>
      </dsp:nvSpPr>
      <dsp:spPr>
        <a:xfrm>
          <a:off x="0" y="1377228"/>
          <a:ext cx="6883352" cy="137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Nova"/>
            </a:rPr>
            <a:t>FUNGSI PILIHAN KURSI DAN FUNGSI DISCOUNT</a:t>
          </a:r>
        </a:p>
      </dsp:txBody>
      <dsp:txXfrm>
        <a:off x="0" y="1377228"/>
        <a:ext cx="6883352" cy="1377228"/>
      </dsp:txXfrm>
    </dsp:sp>
    <dsp:sp modelId="{BFDB16DF-092C-45FA-9F34-966DFFFA8E74}">
      <dsp:nvSpPr>
        <dsp:cNvPr id="0" name=""/>
        <dsp:cNvSpPr/>
      </dsp:nvSpPr>
      <dsp:spPr>
        <a:xfrm>
          <a:off x="0" y="2754457"/>
          <a:ext cx="6883352" cy="0"/>
        </a:xfrm>
        <a:prstGeom prst="line">
          <a:avLst/>
        </a:prstGeom>
        <a:solidFill>
          <a:schemeClr val="accent2">
            <a:hueOff val="7757184"/>
            <a:satOff val="-46361"/>
            <a:lumOff val="-9281"/>
            <a:alphaOff val="0"/>
          </a:schemeClr>
        </a:solidFill>
        <a:ln w="12700" cap="flat" cmpd="sng" algn="ctr">
          <a:solidFill>
            <a:schemeClr val="accent2">
              <a:hueOff val="7757184"/>
              <a:satOff val="-46361"/>
              <a:lumOff val="-92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F703E-B294-4D49-8870-66A7AF9E4C46}">
      <dsp:nvSpPr>
        <dsp:cNvPr id="0" name=""/>
        <dsp:cNvSpPr/>
      </dsp:nvSpPr>
      <dsp:spPr>
        <a:xfrm>
          <a:off x="0" y="2754457"/>
          <a:ext cx="6883352" cy="137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Nova"/>
            </a:rPr>
            <a:t>FUNGSI PILIHAN KURSI DIGUNAKAN MENENTUKAN KURSI </a:t>
          </a:r>
        </a:p>
      </dsp:txBody>
      <dsp:txXfrm>
        <a:off x="0" y="2754457"/>
        <a:ext cx="6883352" cy="1377228"/>
      </dsp:txXfrm>
    </dsp:sp>
    <dsp:sp modelId="{CD80F62D-5E39-4974-AC87-A3E07731058F}">
      <dsp:nvSpPr>
        <dsp:cNvPr id="0" name=""/>
        <dsp:cNvSpPr/>
      </dsp:nvSpPr>
      <dsp:spPr>
        <a:xfrm>
          <a:off x="0" y="4131686"/>
          <a:ext cx="6883352" cy="0"/>
        </a:xfrm>
        <a:prstGeom prst="line">
          <a:avLst/>
        </a:prstGeom>
        <a:solidFill>
          <a:schemeClr val="accent2">
            <a:hueOff val="11635776"/>
            <a:satOff val="-69541"/>
            <a:lumOff val="-13922"/>
            <a:alphaOff val="0"/>
          </a:schemeClr>
        </a:solidFill>
        <a:ln w="12700" cap="flat" cmpd="sng" algn="ctr">
          <a:solidFill>
            <a:schemeClr val="accent2">
              <a:hueOff val="11635776"/>
              <a:satOff val="-69541"/>
              <a:lumOff val="-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B18A3-E37C-4E76-8AD9-6FA5FEC1EF63}">
      <dsp:nvSpPr>
        <dsp:cNvPr id="0" name=""/>
        <dsp:cNvSpPr/>
      </dsp:nvSpPr>
      <dsp:spPr>
        <a:xfrm>
          <a:off x="0" y="4131686"/>
          <a:ext cx="6883352" cy="137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Nova"/>
            </a:rPr>
            <a:t>SEDANGKAN FUNGSI DISC DIGUNAKAN UNTUK MENGGUNAKAN MENENTUKAN DISCOUNT</a:t>
          </a:r>
        </a:p>
      </dsp:txBody>
      <dsp:txXfrm>
        <a:off x="0" y="4131686"/>
        <a:ext cx="6883352" cy="1377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7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8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8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5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2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88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5" r:id="rId6"/>
    <p:sldLayoutId id="2147483740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93327DE-AF96-4552-944C-F5FB663CD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92168" y="-1"/>
            <a:ext cx="4782385" cy="4928295"/>
            <a:chOff x="6992168" y="-1"/>
            <a:chExt cx="4782385" cy="492829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87A98A1-D478-4890-9CAB-83521D6C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66507" y="453951"/>
              <a:ext cx="608046" cy="6080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6BB555-B9B3-4F0E-8005-2D40CC16B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64751" y="0"/>
              <a:ext cx="3721476" cy="1682047"/>
            </a:xfrm>
            <a:custGeom>
              <a:avLst/>
              <a:gdLst>
                <a:gd name="connsiteX0" fmla="*/ 0 w 3721476"/>
                <a:gd name="connsiteY0" fmla="*/ 0 h 1682047"/>
                <a:gd name="connsiteX1" fmla="*/ 3721476 w 3721476"/>
                <a:gd name="connsiteY1" fmla="*/ 0 h 1682047"/>
                <a:gd name="connsiteX2" fmla="*/ 3721230 w 3721476"/>
                <a:gd name="connsiteY2" fmla="*/ 4881 h 1682047"/>
                <a:gd name="connsiteX3" fmla="*/ 1862697 w 3721476"/>
                <a:gd name="connsiteY3" fmla="*/ 1682047 h 1682047"/>
                <a:gd name="connsiteX4" fmla="*/ 0 w 3721476"/>
                <a:gd name="connsiteY4" fmla="*/ 1682047 h 168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476" h="1682047">
                  <a:moveTo>
                    <a:pt x="0" y="0"/>
                  </a:moveTo>
                  <a:lnTo>
                    <a:pt x="3721476" y="0"/>
                  </a:lnTo>
                  <a:lnTo>
                    <a:pt x="3721230" y="4881"/>
                  </a:lnTo>
                  <a:cubicBezTo>
                    <a:pt x="3625562" y="946929"/>
                    <a:pt x="2829989" y="1682047"/>
                    <a:pt x="1862697" y="1682047"/>
                  </a:cubicBezTo>
                  <a:lnTo>
                    <a:pt x="0" y="1682047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282DB48-F1F9-487D-8AC3-94C762AFD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19737" y="-1"/>
              <a:ext cx="3443554" cy="1516699"/>
            </a:xfrm>
            <a:custGeom>
              <a:avLst/>
              <a:gdLst>
                <a:gd name="connsiteX0" fmla="*/ 0 w 2872279"/>
                <a:gd name="connsiteY0" fmla="*/ 0 h 1183937"/>
                <a:gd name="connsiteX1" fmla="*/ 2872279 w 2872279"/>
                <a:gd name="connsiteY1" fmla="*/ 0 h 1183937"/>
                <a:gd name="connsiteX2" fmla="*/ 2868418 w 2872279"/>
                <a:gd name="connsiteY2" fmla="*/ 25304 h 1183937"/>
                <a:gd name="connsiteX3" fmla="*/ 1446821 w 2872279"/>
                <a:gd name="connsiteY3" fmla="*/ 1183937 h 1183937"/>
                <a:gd name="connsiteX4" fmla="*/ 0 w 2872279"/>
                <a:gd name="connsiteY4" fmla="*/ 1183937 h 118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279" h="1183937">
                  <a:moveTo>
                    <a:pt x="0" y="0"/>
                  </a:moveTo>
                  <a:lnTo>
                    <a:pt x="2872279" y="0"/>
                  </a:lnTo>
                  <a:lnTo>
                    <a:pt x="2868418" y="25304"/>
                  </a:lnTo>
                  <a:cubicBezTo>
                    <a:pt x="2733112" y="686540"/>
                    <a:pt x="2148060" y="1183937"/>
                    <a:pt x="1446821" y="1183937"/>
                  </a:cubicBezTo>
                  <a:lnTo>
                    <a:pt x="0" y="1183937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930DAE9-1ABF-4097-906C-3946FCEEC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92168" y="4672162"/>
              <a:ext cx="256132" cy="256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676656"/>
            <a:ext cx="6146193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PROJECT RPL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840480"/>
            <a:ext cx="6146193" cy="234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Nama         :Muhammad Agus Arif </a:t>
            </a:r>
            <a:r>
              <a:rPr lang="en-US" err="1"/>
              <a:t>Setiyo</a:t>
            </a:r>
            <a:r>
              <a:rPr lang="en-US"/>
              <a:t> Budi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No/</a:t>
            </a:r>
            <a:r>
              <a:rPr lang="en-US" err="1"/>
              <a:t>Kls</a:t>
            </a:r>
            <a:r>
              <a:rPr lang="en-US"/>
              <a:t>       : 19/X-RPL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Program     : </a:t>
            </a:r>
            <a:r>
              <a:rPr lang="en-US" err="1"/>
              <a:t>VSCode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Bahasa        : C++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26C3E845-B705-9825-5673-DDA303965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0" r="11957" b="1"/>
          <a:stretch/>
        </p:blipFill>
        <p:spPr>
          <a:xfrm>
            <a:off x="7193846" y="1417197"/>
            <a:ext cx="4851332" cy="4851331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6F8EF15-AB1A-12C1-6C59-39CC7410C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736" y="-2381"/>
            <a:ext cx="6620305" cy="6855079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1C89B1-5244-AB31-1C3A-0C86B0BD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" y="1868532"/>
            <a:ext cx="5546784" cy="79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5839F-96FB-163E-5DD3-501A5095DB41}"/>
              </a:ext>
            </a:extLst>
          </p:cNvPr>
          <p:cNvSpPr txBox="1"/>
          <p:nvPr/>
        </p:nvSpPr>
        <p:spPr>
          <a:xfrm>
            <a:off x="136897" y="2727635"/>
            <a:ext cx="5035826" cy="1258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6A0AB-F6D1-EACA-F1EF-D4A98938D23A}"/>
              </a:ext>
            </a:extLst>
          </p:cNvPr>
          <p:cNvSpPr txBox="1"/>
          <p:nvPr/>
        </p:nvSpPr>
        <p:spPr>
          <a:xfrm>
            <a:off x="25317" y="4086607"/>
            <a:ext cx="52699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&amp; is the reference operator and can be read as “address of”.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* is the dereference operator and can be read as “value pointed by”.</a:t>
            </a:r>
          </a:p>
          <a:p>
            <a:pPr algn="l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AE3B984-52B6-3614-FD9A-F3F9999F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753"/>
            <a:ext cx="5474898" cy="18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88BC-E58D-08EA-7753-3273CA16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5" y="-669045"/>
            <a:ext cx="7685037" cy="1325563"/>
          </a:xfrm>
        </p:spPr>
        <p:txBody>
          <a:bodyPr/>
          <a:lstStyle/>
          <a:p>
            <a:r>
              <a:rPr lang="en-US"/>
              <a:t>SCRIPT PROGRAM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F7FC-B41B-C182-26CA-8502D48F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75" y="673355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FIRST MAIN FUNCTION</a:t>
            </a:r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AB040CA-37DC-EC23-0710-AB962D99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4" y="1085901"/>
            <a:ext cx="10564481" cy="54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D261-49DD-E097-EDE6-6FD8C4E6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5" y="-669045"/>
            <a:ext cx="7685037" cy="1325563"/>
          </a:xfrm>
        </p:spPr>
        <p:txBody>
          <a:bodyPr/>
          <a:lstStyle/>
          <a:p>
            <a:r>
              <a:rPr lang="en-US"/>
              <a:t>SCRIPT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8E6B-27C9-CECF-5BD6-876B5976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9" y="587090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SECOND MAIN FUNCTION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F8FA9D7-73E3-C37E-3B21-DBFA2DAC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28" y="931945"/>
            <a:ext cx="8494143" cy="58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AFBF-E227-EC39-8218-1FAF8229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5" y="-669045"/>
            <a:ext cx="7685037" cy="1325563"/>
          </a:xfrm>
        </p:spPr>
        <p:txBody>
          <a:bodyPr/>
          <a:lstStyle/>
          <a:p>
            <a:r>
              <a:rPr lang="en-US"/>
              <a:t>SCRIPT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CC08C-1E78-059E-C596-6072F905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4" y="472072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END MAIN FUNCTION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2D57823-528A-D714-C8D1-C0142CEF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952637"/>
            <a:ext cx="12261011" cy="2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78A0-4374-CEA7-B2DA-C7276335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44B7-53BD-B579-6107-AA6708F0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START</a:t>
            </a:r>
          </a:p>
          <a:p>
            <a:r>
              <a:rPr lang="en-US"/>
              <a:t>MASUKKAN NAMA </a:t>
            </a:r>
          </a:p>
          <a:p>
            <a:r>
              <a:rPr lang="en-US"/>
              <a:t>PILIH FILM</a:t>
            </a:r>
          </a:p>
          <a:p>
            <a:r>
              <a:rPr lang="en-US"/>
              <a:t>MASUKKAN TANGGAL PEMESANAN DAN WAKTU PENAYANGAN</a:t>
            </a:r>
          </a:p>
          <a:p>
            <a:r>
              <a:rPr lang="en-US"/>
              <a:t>MASUKKAN JUMLAH TIKET DAN PILIH NOMOR KURSI</a:t>
            </a:r>
          </a:p>
          <a:p>
            <a:r>
              <a:rPr lang="en-US"/>
              <a:t>PRINT SIMPULAN</a:t>
            </a:r>
          </a:p>
          <a:p>
            <a:r>
              <a:rPr lang="en-US"/>
              <a:t>MASUKKAN UANG</a:t>
            </a:r>
          </a:p>
          <a:p>
            <a:r>
              <a:rPr lang="en-US"/>
              <a:t>PRINT STRUK</a:t>
            </a:r>
          </a:p>
          <a:p>
            <a:r>
              <a:rPr lang="en-US"/>
              <a:t>END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19F8-4608-B621-DF62-36A2E4B4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36" y="-496517"/>
            <a:ext cx="7685037" cy="1325563"/>
          </a:xfrm>
        </p:spPr>
        <p:txBody>
          <a:bodyPr/>
          <a:lstStyle/>
          <a:p>
            <a:r>
              <a:rPr lang="en-US"/>
              <a:t>OUTPUT 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95EBFA-E875-05F5-E830-8537FFE1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1068496"/>
            <a:ext cx="10550104" cy="47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19F8-4608-B621-DF62-36A2E4B4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36" y="-496517"/>
            <a:ext cx="7685037" cy="1325563"/>
          </a:xfrm>
        </p:spPr>
        <p:txBody>
          <a:bodyPr/>
          <a:lstStyle/>
          <a:p>
            <a:r>
              <a:rPr lang="en-US"/>
              <a:t>OUTPUT 2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295EBFA-E875-05F5-E830-8537FFE1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26" y="709062"/>
            <a:ext cx="6442579" cy="60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19F8-4608-B621-DF62-36A2E4B4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747" y="-453385"/>
            <a:ext cx="7685037" cy="1325563"/>
          </a:xfrm>
        </p:spPr>
        <p:txBody>
          <a:bodyPr/>
          <a:lstStyle/>
          <a:p>
            <a:pPr algn="ctr"/>
            <a:r>
              <a:rPr lang="en-US"/>
              <a:t>OUTPUT 3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295EBFA-E875-05F5-E830-8537FFE1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70" y="967119"/>
            <a:ext cx="7669810" cy="57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6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95EBFA-E875-05F5-E830-8537FFE18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228" b="1"/>
          <a:stretch/>
        </p:blipFill>
        <p:spPr>
          <a:xfrm>
            <a:off x="1530" y="10"/>
            <a:ext cx="12188941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119F8-4608-B621-DF62-36A2E4B4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7" y="446627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OUTPUT 3</a:t>
            </a:r>
          </a:p>
        </p:txBody>
      </p:sp>
    </p:spTree>
    <p:extLst>
      <p:ext uri="{BB962C8B-B14F-4D97-AF65-F5344CB8AC3E}">
        <p14:creationId xmlns:p14="http://schemas.microsoft.com/office/powerpoint/2010/main" val="31952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36507-6243-00AF-9E19-15BF9F13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>
            <a:normAutofit/>
          </a:bodyPr>
          <a:lstStyle/>
          <a:p>
            <a:r>
              <a:rPr lang="en-US"/>
              <a:t>SESI PERTANYAAN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E234-56D1-936E-E7E5-5D1EFB24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5895581" cy="4080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KUHARAP GK ADA PERTANYAAN YANG SULIT </a:t>
            </a:r>
          </a:p>
          <a:p>
            <a:r>
              <a:rPr lang="en-US"/>
              <a:t>SUPAYA OM INI TIDAK MENJATUHKAN RUDAL DIRUMAH ANDA</a:t>
            </a:r>
          </a:p>
          <a:p>
            <a:r>
              <a:rPr lang="en-US"/>
              <a:t>SESI PERTANYAAN DIMULAI</a:t>
            </a:r>
          </a:p>
          <a:p>
            <a:endParaRPr lang="en-US"/>
          </a:p>
          <a:p>
            <a:r>
              <a:rPr lang="en-US"/>
              <a:t>MONGGO YANG MAU BERTANYA</a:t>
            </a:r>
          </a:p>
        </p:txBody>
      </p:sp>
      <p:pic>
        <p:nvPicPr>
          <p:cNvPr id="4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2082A23B-03A3-E06B-0D49-D4E08A64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75" r="21376" b="1"/>
          <a:stretch/>
        </p:blipFill>
        <p:spPr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554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F0B21-E548-A9CF-F6BE-BAE97D47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3E5A-92BA-586D-22FA-BCF4EF03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1.SCRIPT PROGRAM (DIPECAH JADI 11 PART)</a:t>
            </a:r>
          </a:p>
          <a:p>
            <a:r>
              <a:rPr lang="en-US" dirty="0"/>
              <a:t>2. ALGORITMA</a:t>
            </a:r>
          </a:p>
          <a:p>
            <a:r>
              <a:rPr lang="en-US" dirty="0"/>
              <a:t>3.OUTPUT</a:t>
            </a:r>
          </a:p>
        </p:txBody>
      </p:sp>
      <p:pic>
        <p:nvPicPr>
          <p:cNvPr id="4" name="Picture 4" descr="Qr code&#10;&#10;Description automatically generated">
            <a:extLst>
              <a:ext uri="{FF2B5EF4-FFF2-40B4-BE49-F238E27FC236}">
                <a16:creationId xmlns:a16="http://schemas.microsoft.com/office/drawing/2014/main" id="{6BF6B733-0AA3-B1AC-B11D-D36C0774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381" y="1164092"/>
            <a:ext cx="3747886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6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63E8-3F26-6917-9513-0E763D8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PENUTUPAN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CAE5-AF66-71C9-8B67-97BB116F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ITU AJA DARI SAYA SEKIAN TERIMA KASIH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JIKA ADA KESALAHAN MOHON DIMAKLUMI, </a:t>
            </a:r>
          </a:p>
          <a:p>
            <a:pPr marL="0" indent="0">
              <a:buNone/>
            </a:pPr>
            <a:r>
              <a:rPr lang="en-US" dirty="0"/>
              <a:t>DIMAAF JUGA GPP,TAKUTNYA DIMAAFKAN TAPI TIDAK IKHLAS</a:t>
            </a:r>
          </a:p>
          <a:p>
            <a:pPr marL="0" indent="0">
              <a:buNone/>
            </a:pPr>
            <a:r>
              <a:rPr lang="en-US" dirty="0"/>
              <a:t>#HANYA SEBUAH CANDAAN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MOHON MAAF</a:t>
            </a:r>
          </a:p>
          <a:p>
            <a:pPr marL="0" indent="0" algn="ctr">
              <a:buNone/>
            </a:pPr>
            <a:r>
              <a:rPr lang="en-US" dirty="0"/>
              <a:t>DAN </a:t>
            </a:r>
          </a:p>
          <a:p>
            <a:pPr marL="0" indent="0" algn="ctr">
              <a:buNone/>
            </a:pPr>
            <a:r>
              <a:rPr lang="en-US" sz="3000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03895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6FFB4-327D-843A-E858-51DE949F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1" y="130325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SCRIPT PROGRAM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9EA6C258-65D6-C005-4BBF-EBAFEC27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27" y="1286546"/>
            <a:ext cx="7099539" cy="4069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BC01E6-C8F1-C51E-6736-24DD45437D8B}"/>
              </a:ext>
            </a:extLst>
          </p:cNvPr>
          <p:cNvSpPr txBox="1"/>
          <p:nvPr/>
        </p:nvSpPr>
        <p:spPr>
          <a:xfrm>
            <a:off x="247541" y="2509786"/>
            <a:ext cx="438978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BAG 1</a:t>
            </a:r>
          </a:p>
          <a:p>
            <a:endParaRPr lang="en-US"/>
          </a:p>
          <a:p>
            <a:r>
              <a:rPr lang="en-US" dirty="0"/>
              <a:t>Pada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gpan,header,dan</a:t>
            </a:r>
            <a:r>
              <a:rPr lang="en-US" dirty="0"/>
              <a:t> </a:t>
            </a:r>
            <a:r>
              <a:rPr lang="en-US" dirty="0" err="1"/>
              <a:t>printOut</a:t>
            </a:r>
            <a:r>
              <a:rPr lang="en-US" dirty="0"/>
              <a:t>.</a:t>
            </a:r>
          </a:p>
          <a:p>
            <a:endParaRPr lang="en-US"/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struct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4038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BE21636-0A84-07C3-D6CF-332E124A2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-1" b="172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99133-BA84-EBFA-EC7D-C9183DA8A309}"/>
              </a:ext>
            </a:extLst>
          </p:cNvPr>
          <p:cNvSpPr txBox="1"/>
          <p:nvPr/>
        </p:nvSpPr>
        <p:spPr>
          <a:xfrm>
            <a:off x="10833651" y="6112565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26EE8-014C-0C47-D389-BF261F2E0AF2}"/>
              </a:ext>
            </a:extLst>
          </p:cNvPr>
          <p:cNvSpPr txBox="1"/>
          <p:nvPr/>
        </p:nvSpPr>
        <p:spPr>
          <a:xfrm>
            <a:off x="10369826" y="5930348"/>
            <a:ext cx="1258956" cy="447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339FB-051D-33CE-8B83-314DE51D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SCRIPT PROGRAM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33E66C88-04FD-DB13-B207-626ABD22A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879466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953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E992DAE-B2DA-BB6B-D6E7-780E6CC2A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354" r="944" b="405"/>
          <a:stretch/>
        </p:blipFill>
        <p:spPr>
          <a:xfrm>
            <a:off x="1530" y="9"/>
            <a:ext cx="12188687" cy="68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339FB-051D-33CE-8B83-314DE51D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SCRIPT PROGRAM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33E66C88-04FD-DB13-B207-626ABD22A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849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BA95-E214-6652-377C-63513B00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B0313A9-470A-9DA6-E57D-0E58C9875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88" y="-2382"/>
            <a:ext cx="12202952" cy="6855081"/>
          </a:xfrm>
        </p:spPr>
      </p:pic>
    </p:spTree>
    <p:extLst>
      <p:ext uri="{BB962C8B-B14F-4D97-AF65-F5344CB8AC3E}">
        <p14:creationId xmlns:p14="http://schemas.microsoft.com/office/powerpoint/2010/main" val="3917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37A9-7236-94D4-3230-6B1BD9D4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69E8-549A-E79C-5ED0-A11C2B42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/>
              <a:t>BAB 4</a:t>
            </a:r>
          </a:p>
          <a:p>
            <a:r>
              <a:rPr lang="en-US"/>
              <a:t>PILIHAN FILM</a:t>
            </a:r>
          </a:p>
          <a:p>
            <a:r>
              <a:rPr lang="en-US"/>
              <a:t>DI FUNGSI PILIHAN FILM SAYA MENGGUNAKAN REFERENCE " &amp; " DAN DEREFERENCE " * " </a:t>
            </a:r>
          </a:p>
          <a:p>
            <a:r>
              <a:rPr lang="en-US"/>
              <a:t>FUNGSI KEDUA TERSEBUT DIGUNAKAN UNTUK MENPASS SEBUAH VARIABEL</a:t>
            </a:r>
          </a:p>
          <a:p>
            <a:r>
              <a:rPr lang="en-US"/>
              <a:t>FUNGSI REFERENCE DIGUNAKAN UNTUK  MENAMPILKAN LETAK OFFSET VARIABEL PADA MEMORY</a:t>
            </a:r>
          </a:p>
          <a:p>
            <a:r>
              <a:rPr lang="en-US"/>
              <a:t>FUNGSI DEREFERENCE DIGUNAKAN UNTUK MEMBACA ATAU MENULISKAN SUATU PADA OFFSET TERTENTU</a:t>
            </a:r>
          </a:p>
        </p:txBody>
      </p:sp>
    </p:spTree>
    <p:extLst>
      <p:ext uri="{BB962C8B-B14F-4D97-AF65-F5344CB8AC3E}">
        <p14:creationId xmlns:p14="http://schemas.microsoft.com/office/powerpoint/2010/main" val="276093306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TropicVTI</vt:lpstr>
      <vt:lpstr>PROJECT RPL</vt:lpstr>
      <vt:lpstr>TABLE OF CONTENT</vt:lpstr>
      <vt:lpstr>SCRIPT PROGRAM</vt:lpstr>
      <vt:lpstr>PowerPoint Presentation</vt:lpstr>
      <vt:lpstr>SCRIPT PROGRAM</vt:lpstr>
      <vt:lpstr>PowerPoint Presentation</vt:lpstr>
      <vt:lpstr>SCRIPT PROGRAM</vt:lpstr>
      <vt:lpstr>PROGRAM</vt:lpstr>
      <vt:lpstr>SCRIPT PROGRAM</vt:lpstr>
      <vt:lpstr>PowerPoint Presentation</vt:lpstr>
      <vt:lpstr>SCRIPT PROGRAM </vt:lpstr>
      <vt:lpstr>SCRIPT PROGRAM</vt:lpstr>
      <vt:lpstr>SCRIPT PROGRAM</vt:lpstr>
      <vt:lpstr>Flowchart</vt:lpstr>
      <vt:lpstr>OUTPUT 1</vt:lpstr>
      <vt:lpstr>OUTPUT 2</vt:lpstr>
      <vt:lpstr>OUTPUT 3</vt:lpstr>
      <vt:lpstr>OUTPUT 3</vt:lpstr>
      <vt:lpstr>SESI PERTANYAAN</vt:lpstr>
      <vt:lpstr>PENUTUPAN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53</cp:revision>
  <dcterms:created xsi:type="dcterms:W3CDTF">2022-11-04T00:04:01Z</dcterms:created>
  <dcterms:modified xsi:type="dcterms:W3CDTF">2022-11-18T02:36:00Z</dcterms:modified>
</cp:coreProperties>
</file>